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5"/>
  </p:normalViewPr>
  <p:slideViewPr>
    <p:cSldViewPr snapToGrid="0" snapToObjects="1">
      <p:cViewPr varScale="1">
        <p:scale>
          <a:sx n="113" d="100"/>
          <a:sy n="113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3AF-E714-B94A-A45E-01B196A66280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1715-2E9C-1D4C-922A-207DB0BF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3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3AF-E714-B94A-A45E-01B196A66280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1715-2E9C-1D4C-922A-207DB0BF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3AF-E714-B94A-A45E-01B196A66280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1715-2E9C-1D4C-922A-207DB0BF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9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3AF-E714-B94A-A45E-01B196A66280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1715-2E9C-1D4C-922A-207DB0BF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3AF-E714-B94A-A45E-01B196A66280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1715-2E9C-1D4C-922A-207DB0BF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3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3AF-E714-B94A-A45E-01B196A66280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1715-2E9C-1D4C-922A-207DB0BF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0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3AF-E714-B94A-A45E-01B196A66280}" type="datetimeFigureOut">
              <a:rPr lang="en-US" smtClean="0"/>
              <a:t>3/25/20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1715-2E9C-1D4C-922A-207DB0BF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3AF-E714-B94A-A45E-01B196A66280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1715-2E9C-1D4C-922A-207DB0BF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6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3AF-E714-B94A-A45E-01B196A66280}" type="datetimeFigureOut">
              <a:rPr lang="en-US" smtClean="0"/>
              <a:t>3/25/20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1715-2E9C-1D4C-922A-207DB0BF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3AF-E714-B94A-A45E-01B196A66280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1715-2E9C-1D4C-922A-207DB0BF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8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53AF-E714-B94A-A45E-01B196A66280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1715-2E9C-1D4C-922A-207DB0BF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D53AF-E714-B94A-A45E-01B196A66280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1715-2E9C-1D4C-922A-207DB0BF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85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dil.sepulvedacarlo@nas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04CFB-3194-9F48-9122-8B357D3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" y="-1"/>
            <a:ext cx="12192000" cy="893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9F8786-1F35-A94A-BB02-DB9E8F481C09}"/>
              </a:ext>
            </a:extLst>
          </p:cNvPr>
          <p:cNvSpPr txBox="1"/>
          <p:nvPr/>
        </p:nvSpPr>
        <p:spPr>
          <a:xfrm>
            <a:off x="114301" y="1014413"/>
            <a:ext cx="850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CMS Science Team Meeting &amp; Applications Workshop</a:t>
            </a:r>
          </a:p>
          <a:p>
            <a:r>
              <a:rPr lang="en-US" dirty="0"/>
              <a:t>November 12-14, 2019 in la Jolla, CA</a:t>
            </a:r>
          </a:p>
          <a:p>
            <a:r>
              <a:rPr lang="en-US" dirty="0"/>
              <a:t>82 Participants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F2C99-50A6-E543-BEDD-BADC38E5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7743"/>
            <a:ext cx="4429125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5AB0C1-B7DD-A848-AECE-A67C0D2B0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5" y="1937743"/>
            <a:ext cx="3190877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17FE5-7134-1646-979B-50A8DB139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2" y="1937743"/>
            <a:ext cx="4572000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B449DD-219B-3B43-A64C-464873CE6EB0}"/>
              </a:ext>
            </a:extLst>
          </p:cNvPr>
          <p:cNvSpPr txBox="1"/>
          <p:nvPr/>
        </p:nvSpPr>
        <p:spPr>
          <a:xfrm>
            <a:off x="5696372" y="1126641"/>
            <a:ext cx="638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Edil</a:t>
            </a:r>
            <a:r>
              <a:rPr lang="en-US" sz="1400" dirty="0"/>
              <a:t> Sepulveda Carlo (618), CMS Applications Coordinator, organized, moderated and presented during Day 1 of the meeting, the CMS Applications Workshop.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E0320B-5890-8648-82E5-4D9DEC58BAC9}"/>
              </a:ext>
            </a:extLst>
          </p:cNvPr>
          <p:cNvSpPr txBox="1"/>
          <p:nvPr/>
        </p:nvSpPr>
        <p:spPr>
          <a:xfrm>
            <a:off x="0" y="5457001"/>
            <a:ext cx="74232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15 CMS Stakeholders presented on how they are using CMS data products, lessons learned and impact of the products for their organization, and further data needs, including:</a:t>
            </a:r>
          </a:p>
          <a:p>
            <a:endParaRPr lang="en-US" sz="1400" dirty="0"/>
          </a:p>
          <a:p>
            <a:r>
              <a:rPr lang="en-US" sz="1400" dirty="0"/>
              <a:t>California Air Resources Board, Illinois Farm Bureau, Maryland Department of Natural Resources, U.S. EPA, USDA Forest Service, Environmental Defense Fund, World Resources Institute, </a:t>
            </a:r>
            <a:r>
              <a:rPr lang="en-US" sz="1400" dirty="0" err="1"/>
              <a:t>SilvaCarbon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D0E4CE-4CC4-8A41-BB6E-27FCF8FA5F9E}"/>
              </a:ext>
            </a:extLst>
          </p:cNvPr>
          <p:cNvSpPr txBox="1"/>
          <p:nvPr/>
        </p:nvSpPr>
        <p:spPr>
          <a:xfrm>
            <a:off x="7928657" y="5654625"/>
            <a:ext cx="4263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Access Tutorial for CMS Stakeholders on Day 1, &amp;</a:t>
            </a:r>
          </a:p>
          <a:p>
            <a:endParaRPr lang="en-US" sz="1400" dirty="0"/>
          </a:p>
          <a:p>
            <a:r>
              <a:rPr lang="en-US" sz="1400" dirty="0"/>
              <a:t>Data Submission Tutorial for CMS ST members on Day 2</a:t>
            </a:r>
          </a:p>
        </p:txBody>
      </p:sp>
    </p:spTree>
    <p:extLst>
      <p:ext uri="{BB962C8B-B14F-4D97-AF65-F5344CB8AC3E}">
        <p14:creationId xmlns:p14="http://schemas.microsoft.com/office/powerpoint/2010/main" val="231059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04CFB-3194-9F48-9122-8B357D3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" y="-1"/>
            <a:ext cx="12192000" cy="8933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71DE8F-10D8-F146-9BEA-4AF1DD3F1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40147"/>
            <a:ext cx="12192000" cy="3209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26451A-A6DC-174B-8488-BF677359C804}"/>
              </a:ext>
            </a:extLst>
          </p:cNvPr>
          <p:cNvSpPr txBox="1"/>
          <p:nvPr/>
        </p:nvSpPr>
        <p:spPr>
          <a:xfrm>
            <a:off x="114300" y="893378"/>
            <a:ext cx="12472988" cy="201593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/>
              <a:t>Outcomes &amp; Actions Moving Forward:</a:t>
            </a:r>
          </a:p>
          <a:p>
            <a:endParaRPr lang="en-US" sz="15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Workshop Summary for CMS Quarterly Newsletter – Feb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CMS Applications Workshop Report/Proceedings </a:t>
            </a:r>
            <a:r>
              <a:rPr lang="en-US" sz="1500"/>
              <a:t>– April </a:t>
            </a:r>
            <a:r>
              <a:rPr lang="en-US" sz="1500" dirty="0"/>
              <a:t>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Agenda, Slides, Recording, and Report to be Published in CMS Website –        Spring 2020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CMS Stakeholder Fact Sheets with info about stakeholder organization, uses, impact, and data needs – Spring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Creation of CMS Stakeholder Working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CMS Policy Speaker Series, Thematic Workshops, and Data Tutorials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6CD4F-AFE6-7949-B385-A521CA7785D6}"/>
              </a:ext>
            </a:extLst>
          </p:cNvPr>
          <p:cNvSpPr txBox="1"/>
          <p:nvPr/>
        </p:nvSpPr>
        <p:spPr>
          <a:xfrm>
            <a:off x="0" y="6090688"/>
            <a:ext cx="12192000" cy="830997"/>
          </a:xfrm>
          <a:prstGeom prst="rect">
            <a:avLst/>
          </a:prstGeom>
          <a:solidFill>
            <a:schemeClr val="tx1"/>
          </a:solidFill>
        </p:spPr>
        <p:txBody>
          <a:bodyPr wrap="square" numCol="2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Baskerville Old Face" panose="02020602080505020303" pitchFamily="18" charset="77"/>
                <a:cs typeface="Al Tarikh" pitchFamily="2" charset="-78"/>
              </a:rPr>
              <a:t>CONTACT INFORMATION</a:t>
            </a:r>
          </a:p>
          <a:p>
            <a:r>
              <a:rPr lang="en-US" sz="1600" dirty="0">
                <a:solidFill>
                  <a:schemeClr val="bg1"/>
                </a:solidFill>
                <a:latin typeface="Baskerville Old Face" panose="02020602080505020303" pitchFamily="18" charset="77"/>
                <a:cs typeface="Al Tarikh" pitchFamily="2" charset="-78"/>
              </a:rPr>
              <a:t>Edil Sepulveda Carlo, CMS Applications Coordinator </a:t>
            </a:r>
          </a:p>
          <a:p>
            <a:endParaRPr lang="en-US" sz="1600" dirty="0">
              <a:solidFill>
                <a:schemeClr val="bg1"/>
              </a:solidFill>
              <a:latin typeface="Baskerville Old Face" panose="02020602080505020303" pitchFamily="18" charset="77"/>
              <a:cs typeface="Al Tarikh" pitchFamily="2" charset="-78"/>
            </a:endParaRPr>
          </a:p>
          <a:p>
            <a:r>
              <a:rPr lang="en-US" sz="1600" dirty="0">
                <a:solidFill>
                  <a:schemeClr val="bg1"/>
                </a:solidFill>
                <a:latin typeface="Baskerville Old Face" panose="02020602080505020303" pitchFamily="18" charset="77"/>
                <a:cs typeface="Al Tarikh" pitchFamily="2" charset="-78"/>
              </a:rPr>
              <a:t>301-614-6243</a:t>
            </a:r>
          </a:p>
          <a:p>
            <a:r>
              <a:rPr lang="en-US" sz="1600" dirty="0">
                <a:solidFill>
                  <a:schemeClr val="bg1"/>
                </a:solidFill>
                <a:latin typeface="Baskerville Old Face" panose="02020602080505020303" pitchFamily="18" charset="77"/>
                <a:cs typeface="Al Tarikh" pitchFamily="2" charset="-78"/>
                <a:hlinkClick r:id="rId4"/>
              </a:rPr>
              <a:t>edil.sepulvedacarlo@nasa.gov</a:t>
            </a:r>
            <a:endParaRPr lang="en-US" sz="1600" dirty="0">
              <a:solidFill>
                <a:schemeClr val="bg1"/>
              </a:solidFill>
              <a:latin typeface="Baskerville Old Face" panose="02020602080505020303" pitchFamily="18" charset="77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193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226</Words>
  <Application>Microsoft Macintosh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Sepulveda Carlo, Edil A. (GSFC-618.0)[SCIENCE SYSTEMS AND APPLICATIONS INC]</dc:creator>
  <cp:lastModifiedBy>Sepulveda Carlo, Edil A. (GSFC-618.0)[SCIENCE SYSTEMS AND APPLICATIONS INC]</cp:lastModifiedBy>
  <cp:revision>9</cp:revision>
  <dcterms:created xsi:type="dcterms:W3CDTF">2019-11-25T23:00:19Z</dcterms:created>
  <dcterms:modified xsi:type="dcterms:W3CDTF">2020-03-25T17:26:18Z</dcterms:modified>
</cp:coreProperties>
</file>